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32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8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63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50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34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68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79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77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0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7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E2837-3837-45A5-A9F7-BFC5B522D14F}" type="datetimeFigureOut">
              <a:rPr lang="en-US" smtClean="0"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5E0AD-5C8F-40BD-A4A5-577B53B7BC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40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1D5913A-4979-7119-6937-51F7FD603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294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5D64E0-78F7-5753-5D94-01F16C2F2C0C}"/>
              </a:ext>
            </a:extLst>
          </p:cNvPr>
          <p:cNvSpPr txBox="1"/>
          <p:nvPr/>
        </p:nvSpPr>
        <p:spPr>
          <a:xfrm>
            <a:off x="261256" y="3097768"/>
            <a:ext cx="62888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Barlow" panose="00000500000000000000" pitchFamily="2" charset="0"/>
              </a:rPr>
              <a:t>Are you ready for a rewarding career opportunity?</a:t>
            </a: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Barlow" panose="00000500000000000000" pitchFamily="2" charset="0"/>
              </a:rPr>
              <a:t>Whether you’re looking for your first job or want to maximize your experience with a brand-new job challenge, join us at our Wish 99.7 Fall Job Fair, presented by Saint Barnabas Health System, Thursday, October 20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inherit"/>
              </a:rPr>
              <a:t>th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Barlow" panose="00000500000000000000" pitchFamily="2" charset="0"/>
              </a:rPr>
              <a:t> from 11 am to 3 pm at The Mall at Robinson!</a:t>
            </a:r>
          </a:p>
          <a:p>
            <a:pPr algn="l"/>
            <a:endParaRPr lang="en-US" sz="1600" b="0" i="0" dirty="0">
              <a:solidFill>
                <a:srgbClr val="222222"/>
              </a:solidFill>
              <a:effectLst/>
              <a:latin typeface="Barlow" panose="00000500000000000000" pitchFamily="2" charset="0"/>
            </a:endParaRP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Barlow" panose="00000500000000000000" pitchFamily="2" charset="0"/>
              </a:rPr>
              <a:t>You’ll meet career representatives from some of the best companies in the Pittsburgh market, including the following employers listed below.  They are waiting to meet you!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AF409F-A630-3AE4-2B44-E34B023F0B75}"/>
              </a:ext>
            </a:extLst>
          </p:cNvPr>
          <p:cNvSpPr/>
          <p:nvPr/>
        </p:nvSpPr>
        <p:spPr>
          <a:xfrm>
            <a:off x="197494" y="5490081"/>
            <a:ext cx="6463012" cy="35394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0E3E4-3BF6-4D49-A28A-F7E954924496}"/>
              </a:ext>
            </a:extLst>
          </p:cNvPr>
          <p:cNvSpPr txBox="1"/>
          <p:nvPr/>
        </p:nvSpPr>
        <p:spPr>
          <a:xfrm>
            <a:off x="270589" y="5490081"/>
            <a:ext cx="236782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WISH 99.7</a:t>
            </a:r>
          </a:p>
          <a:p>
            <a:r>
              <a:rPr lang="en-US" sz="1400" dirty="0"/>
              <a:t>St. Barnabas Health System</a:t>
            </a:r>
          </a:p>
          <a:p>
            <a:r>
              <a:rPr lang="en-US" sz="1400" dirty="0"/>
              <a:t>United States Postal Service</a:t>
            </a:r>
          </a:p>
          <a:p>
            <a:r>
              <a:rPr lang="en-US" sz="1400" dirty="0"/>
              <a:t>Pittsburgh Regional Transit</a:t>
            </a:r>
          </a:p>
          <a:p>
            <a:r>
              <a:rPr lang="en-US" sz="1400" dirty="0"/>
              <a:t>Allegheny County Emergency</a:t>
            </a:r>
          </a:p>
          <a:p>
            <a:r>
              <a:rPr lang="en-US" sz="1400" dirty="0"/>
              <a:t>     Services</a:t>
            </a:r>
          </a:p>
          <a:p>
            <a:r>
              <a:rPr lang="en-US" sz="1400" dirty="0"/>
              <a:t>Giant Eagle/Market District</a:t>
            </a:r>
          </a:p>
          <a:p>
            <a:r>
              <a:rPr lang="en-US" sz="1400" dirty="0"/>
              <a:t>Sheetz</a:t>
            </a:r>
          </a:p>
          <a:p>
            <a:r>
              <a:rPr lang="en-US" sz="1400" dirty="0"/>
              <a:t>ARC Human Services</a:t>
            </a:r>
          </a:p>
          <a:p>
            <a:r>
              <a:rPr lang="en-US" sz="1400" dirty="0"/>
              <a:t>Chesley Brown International</a:t>
            </a:r>
          </a:p>
          <a:p>
            <a:r>
              <a:rPr lang="en-US" sz="1400" dirty="0"/>
              <a:t>CARES of Western PA</a:t>
            </a:r>
          </a:p>
          <a:p>
            <a:r>
              <a:rPr lang="en-US" sz="1400" dirty="0"/>
              <a:t>Achieving True Self</a:t>
            </a:r>
          </a:p>
          <a:p>
            <a:r>
              <a:rPr lang="en-US" sz="1400" dirty="0"/>
              <a:t>Heritage Valley Health System</a:t>
            </a:r>
          </a:p>
          <a:p>
            <a:r>
              <a:rPr lang="en-US" sz="1400" dirty="0"/>
              <a:t>Kuhn’s Market</a:t>
            </a:r>
          </a:p>
          <a:p>
            <a:r>
              <a:rPr lang="en-US" sz="1400" dirty="0"/>
              <a:t>Fairmont Pittsburgh</a:t>
            </a:r>
          </a:p>
          <a:p>
            <a:r>
              <a:rPr lang="en-US" sz="1400" dirty="0"/>
              <a:t>Salvation Army of Western PA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552018-69A4-39DE-2AE6-549E0867692A}"/>
              </a:ext>
            </a:extLst>
          </p:cNvPr>
          <p:cNvSpPr txBox="1"/>
          <p:nvPr/>
        </p:nvSpPr>
        <p:spPr>
          <a:xfrm>
            <a:off x="2557063" y="5490081"/>
            <a:ext cx="205075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Tuscan Sun Spa and Salon</a:t>
            </a:r>
          </a:p>
          <a:p>
            <a:r>
              <a:rPr lang="en-US" sz="1400" dirty="0"/>
              <a:t>Dollar Bank</a:t>
            </a:r>
          </a:p>
          <a:p>
            <a:r>
              <a:rPr lang="en-US" sz="1400" dirty="0"/>
              <a:t>Propel School</a:t>
            </a:r>
          </a:p>
          <a:p>
            <a:r>
              <a:rPr lang="en-US" sz="1400" dirty="0"/>
              <a:t>Orkin</a:t>
            </a:r>
          </a:p>
          <a:p>
            <a:r>
              <a:rPr lang="en-US" sz="1400" dirty="0"/>
              <a:t>Achieva</a:t>
            </a:r>
          </a:p>
          <a:p>
            <a:r>
              <a:rPr lang="en-US" sz="1400" dirty="0"/>
              <a:t>KDKA-TV</a:t>
            </a:r>
          </a:p>
          <a:p>
            <a:r>
              <a:rPr lang="en-US" sz="1400" dirty="0"/>
              <a:t>Passavant Memorial </a:t>
            </a:r>
          </a:p>
          <a:p>
            <a:r>
              <a:rPr lang="en-US" sz="1400" dirty="0"/>
              <a:t>Homes Family of Services</a:t>
            </a:r>
          </a:p>
          <a:p>
            <a:r>
              <a:rPr lang="en-US" sz="1400" dirty="0"/>
              <a:t>Emmaus Community of </a:t>
            </a:r>
          </a:p>
          <a:p>
            <a:r>
              <a:rPr lang="en-US" sz="1400" dirty="0"/>
              <a:t>     Pittsburgh</a:t>
            </a:r>
          </a:p>
          <a:p>
            <a:r>
              <a:rPr lang="en-US" sz="1400" dirty="0"/>
              <a:t>Renewal By Andersen</a:t>
            </a:r>
          </a:p>
          <a:p>
            <a:r>
              <a:rPr lang="en-US" sz="1400" dirty="0"/>
              <a:t>Pittsburgh Hires Veterans</a:t>
            </a:r>
          </a:p>
          <a:p>
            <a:r>
              <a:rPr lang="en-US" sz="1400" dirty="0"/>
              <a:t>Verland</a:t>
            </a:r>
          </a:p>
          <a:p>
            <a:r>
              <a:rPr lang="en-US" sz="1400" dirty="0"/>
              <a:t>UPMC Health Plan</a:t>
            </a:r>
          </a:p>
          <a:p>
            <a:r>
              <a:rPr lang="en-US" sz="1400" dirty="0"/>
              <a:t>Not Forgotten Home &amp; </a:t>
            </a:r>
          </a:p>
          <a:p>
            <a:r>
              <a:rPr lang="en-US" sz="1400" dirty="0"/>
              <a:t>     Community Services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59F0FF-9731-66C9-E9CC-7CA817C9CCB6}"/>
              </a:ext>
            </a:extLst>
          </p:cNvPr>
          <p:cNvSpPr txBox="1"/>
          <p:nvPr/>
        </p:nvSpPr>
        <p:spPr>
          <a:xfrm>
            <a:off x="4595389" y="5491541"/>
            <a:ext cx="2065117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Universal Windows Direct</a:t>
            </a:r>
          </a:p>
          <a:p>
            <a:r>
              <a:rPr lang="en-US" sz="1400" dirty="0"/>
              <a:t>Yankee  Candle</a:t>
            </a:r>
          </a:p>
          <a:p>
            <a:r>
              <a:rPr lang="en-US" sz="1400" dirty="0"/>
              <a:t>H&amp;M</a:t>
            </a:r>
          </a:p>
          <a:p>
            <a:r>
              <a:rPr lang="en-US" sz="1400" dirty="0"/>
              <a:t>Phillip Pelusi</a:t>
            </a:r>
          </a:p>
          <a:p>
            <a:r>
              <a:rPr lang="en-US" sz="1400" dirty="0"/>
              <a:t>Shoe Dept..</a:t>
            </a:r>
          </a:p>
          <a:p>
            <a:r>
              <a:rPr lang="en-US" sz="1400" dirty="0"/>
              <a:t>Victoria’s Secret/PINK</a:t>
            </a:r>
          </a:p>
          <a:p>
            <a:r>
              <a:rPr lang="en-US" sz="1400" dirty="0"/>
              <a:t>LensCrafters</a:t>
            </a:r>
          </a:p>
          <a:p>
            <a:r>
              <a:rPr lang="en-US" sz="1400" dirty="0"/>
              <a:t>Chick-fil-A</a:t>
            </a:r>
          </a:p>
          <a:p>
            <a:r>
              <a:rPr lang="en-US" sz="1400" dirty="0"/>
              <a:t>Express</a:t>
            </a:r>
          </a:p>
          <a:p>
            <a:r>
              <a:rPr lang="en-US" sz="1400" dirty="0"/>
              <a:t>DTLR</a:t>
            </a:r>
          </a:p>
          <a:p>
            <a:r>
              <a:rPr lang="en-US" sz="1400" dirty="0"/>
              <a:t>Full Body Balance</a:t>
            </a:r>
          </a:p>
          <a:p>
            <a:r>
              <a:rPr lang="en-US" sz="1400" dirty="0"/>
              <a:t>Full Body Balance Above </a:t>
            </a:r>
          </a:p>
          <a:p>
            <a:r>
              <a:rPr lang="en-US" sz="1400" dirty="0"/>
              <a:t>     &amp; Beyond</a:t>
            </a:r>
          </a:p>
          <a:p>
            <a:r>
              <a:rPr lang="en-US" sz="1400" dirty="0"/>
              <a:t>Verizon Wireless</a:t>
            </a:r>
          </a:p>
          <a:p>
            <a:r>
              <a:rPr lang="en-US" sz="1400" dirty="0"/>
              <a:t>Pittsburgh Popcorn</a:t>
            </a:r>
          </a:p>
        </p:txBody>
      </p:sp>
    </p:spTree>
    <p:extLst>
      <p:ext uri="{BB962C8B-B14F-4D97-AF65-F5344CB8AC3E}">
        <p14:creationId xmlns:p14="http://schemas.microsoft.com/office/powerpoint/2010/main" val="282308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1616</TotalTime>
  <Words>216</Words>
  <Application>Microsoft Office PowerPoint</Application>
  <PresentationFormat>Letter Paper (8.5x11 in)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Barlow</vt:lpstr>
      <vt:lpstr>Calibri</vt:lpstr>
      <vt:lpstr>Calibri Light</vt:lpstr>
      <vt:lpstr>inherit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Maureen Brady PIT</dc:creator>
  <cp:lastModifiedBy>Maureen Brady PIT</cp:lastModifiedBy>
  <cp:revision>2</cp:revision>
  <cp:lastPrinted>2022-10-14T13:43:39Z</cp:lastPrinted>
  <dcterms:created xsi:type="dcterms:W3CDTF">2022-10-13T12:54:54Z</dcterms:created>
  <dcterms:modified xsi:type="dcterms:W3CDTF">2022-10-14T15:51:16Z</dcterms:modified>
</cp:coreProperties>
</file>