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 autoAdjust="0"/>
    <p:restoredTop sz="94631" autoAdjust="0"/>
  </p:normalViewPr>
  <p:slideViewPr>
    <p:cSldViewPr snapToGrid="0" snapToObjects="1">
      <p:cViewPr varScale="1">
        <p:scale>
          <a:sx n="162" d="100"/>
          <a:sy n="162" d="100"/>
        </p:scale>
        <p:origin x="-120" y="-151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4F13F3-438C-0944-891C-8EEE24782F47}" type="datetimeFigureOut">
              <a:rPr lang="en-US" smtClean="0"/>
              <a:t>9/10/18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6FA45-8795-4F46-90B2-F0461CD3D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403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6FA45-8795-4F46-90B2-F0461CD3D2C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787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517E1-0D68-A648-85B4-583C35123BEA}" type="datetimeFigureOut">
              <a:rPr lang="en-US" smtClean="0"/>
              <a:t>9/10/18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C1CC-7D4A-884C-896B-288E9DDF57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517E1-0D68-A648-85B4-583C35123BEA}" type="datetimeFigureOut">
              <a:rPr lang="en-US" smtClean="0"/>
              <a:t>9/10/18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C1CC-7D4A-884C-896B-288E9DDF57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517E1-0D68-A648-85B4-583C35123BEA}" type="datetimeFigureOut">
              <a:rPr lang="en-US" smtClean="0"/>
              <a:t>9/10/18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C1CC-7D4A-884C-896B-288E9DDF57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517E1-0D68-A648-85B4-583C35123BEA}" type="datetimeFigureOut">
              <a:rPr lang="en-US" smtClean="0"/>
              <a:t>9/10/18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C1CC-7D4A-884C-896B-288E9DDF57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517E1-0D68-A648-85B4-583C35123BEA}" type="datetimeFigureOut">
              <a:rPr lang="en-US" smtClean="0"/>
              <a:t>9/10/18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C1CC-7D4A-884C-896B-288E9DDF57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517E1-0D68-A648-85B4-583C35123BEA}" type="datetimeFigureOut">
              <a:rPr lang="en-US" smtClean="0"/>
              <a:t>9/10/18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C1CC-7D4A-884C-896B-288E9DDF57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517E1-0D68-A648-85B4-583C35123BEA}" type="datetimeFigureOut">
              <a:rPr lang="en-US" smtClean="0"/>
              <a:t>9/10/18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C1CC-7D4A-884C-896B-288E9DDF57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517E1-0D68-A648-85B4-583C35123BEA}" type="datetimeFigureOut">
              <a:rPr lang="en-US" smtClean="0"/>
              <a:t>9/10/18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C1CC-7D4A-884C-896B-288E9DDF57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517E1-0D68-A648-85B4-583C35123BEA}" type="datetimeFigureOut">
              <a:rPr lang="en-US" smtClean="0"/>
              <a:t>9/10/18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C1CC-7D4A-884C-896B-288E9DDF57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517E1-0D68-A648-85B4-583C35123BEA}" type="datetimeFigureOut">
              <a:rPr lang="en-US" smtClean="0"/>
              <a:t>9/10/18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C1CC-7D4A-884C-896B-288E9DDF57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517E1-0D68-A648-85B4-583C35123BEA}" type="datetimeFigureOut">
              <a:rPr lang="en-US" smtClean="0"/>
              <a:t>9/10/18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C1CC-7D4A-884C-896B-288E9DDF57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180910-RMU-PPT-Template-Wide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517E1-0D68-A648-85B4-583C35123BEA}" type="datetimeFigureOut">
              <a:rPr lang="en-US" smtClean="0"/>
              <a:t>9/10/18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5C1CC-7D4A-884C-896B-288E9DDF574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6"/>
          <p:cNvSpPr>
            <a:spLocks noGrp="1"/>
          </p:cNvSpPr>
          <p:nvPr>
            <p:ph type="ctrTitle"/>
          </p:nvPr>
        </p:nvSpPr>
        <p:spPr>
          <a:xfrm>
            <a:off x="685800" y="3232735"/>
            <a:ext cx="7772400" cy="802559"/>
          </a:xfrm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ubtitle 17"/>
          <p:cNvSpPr>
            <a:spLocks noGrp="1"/>
          </p:cNvSpPr>
          <p:nvPr>
            <p:ph type="subTitle" idx="1"/>
          </p:nvPr>
        </p:nvSpPr>
        <p:spPr>
          <a:xfrm>
            <a:off x="1371600" y="4309700"/>
            <a:ext cx="6400800" cy="618159"/>
          </a:xfrm>
        </p:spPr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2" name="Picture 1" descr="180910-RMU-PPT-Template-Title-Wid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1</Words>
  <Application>Microsoft Macintosh PowerPoint</Application>
  <PresentationFormat>On-screen Show (16:9)</PresentationFormat>
  <Paragraphs>1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RMU PR G4</dc:creator>
  <cp:lastModifiedBy>Mitch Kramer</cp:lastModifiedBy>
  <cp:revision>8</cp:revision>
  <dcterms:created xsi:type="dcterms:W3CDTF">2013-01-29T17:21:15Z</dcterms:created>
  <dcterms:modified xsi:type="dcterms:W3CDTF">2018-09-10T13:25:11Z</dcterms:modified>
</cp:coreProperties>
</file>